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0.47727272727272729</c:v>
                </c:pt>
                <c:pt idx="1">
                  <c:v>0.52272727272727271</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0.82825484764542934</c:v>
                </c:pt>
                <c:pt idx="1">
                  <c:v>0.17174515235457061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7.575757575757576E-2</c:v>
                </c:pt>
                <c:pt idx="1">
                  <c:v>0.1161616161616162</c:v>
                </c:pt>
                <c:pt idx="2">
                  <c:v>0.24747474747474749</c:v>
                </c:pt>
                <c:pt idx="3">
                  <c:v>0.56060606060606066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0.85353535353535348</c:v>
                </c:pt>
                <c:pt idx="1">
                  <c:v>1.767676767676768E-2</c:v>
                </c:pt>
                <c:pt idx="2">
                  <c:v>5.808080808080808E-2</c:v>
                </c:pt>
                <c:pt idx="3">
                  <c:v>3.03030303030303E-2</c:v>
                </c:pt>
                <c:pt idx="4">
                  <c:v>7.575757575757576E-3</c:v>
                </c:pt>
                <c:pt idx="5">
                  <c:v>3.2828282828282832E-2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0.27296587926509192</c:v>
                </c:pt>
                <c:pt idx="1">
                  <c:v>2.6246719160104991E-3</c:v>
                </c:pt>
                <c:pt idx="2">
                  <c:v>0.62204724409448819</c:v>
                </c:pt>
                <c:pt idx="3">
                  <c:v>2.6246719160104991E-3</c:v>
                </c:pt>
                <c:pt idx="4">
                  <c:v>1.312335958005249E-2</c:v>
                </c:pt>
                <c:pt idx="5">
                  <c:v>5.774278215223097E-2</c:v>
                </c:pt>
                <c:pt idx="6">
                  <c:v>2.6246719160104991E-3</c:v>
                </c:pt>
                <c:pt idx="7">
                  <c:v>7.874015748031496E-3</c:v>
                </c:pt>
                <c:pt idx="8">
                  <c:v>1.8372703412073491E-2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6.3562722993279719</c:v>
                </c:pt>
                <c:pt idx="1">
                  <c:v>6.4427588948675787</c:v>
                </c:pt>
                <c:pt idx="2">
                  <c:v>7.8131917405469062</c:v>
                </c:pt>
                <c:pt idx="3" formatCode="General">
                  <c:v>4.2168523501583977</c:v>
                </c:pt>
                <c:pt idx="4">
                  <c:v>7.4124669860557884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6.8350548756956853</c:v>
                </c:pt>
                <c:pt idx="2">
                  <c:v>8.2027226053960973</c:v>
                </c:pt>
                <c:pt idx="3" formatCode="General">
                  <c:v>4.503883593177469</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6.9433113804101341</c:v>
                </c:pt>
                <c:pt idx="1">
                  <c:v>8.619453334470272</c:v>
                </c:pt>
                <c:pt idx="2">
                  <c:v>8.3986274902681455</c:v>
                </c:pt>
                <c:pt idx="3">
                  <c:v>8.7724209616787778</c:v>
                </c:pt>
                <c:pt idx="4">
                  <c:v>8.3819009975953183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8.0716997595833799</c:v>
                </c:pt>
                <c:pt idx="2">
                  <c:v>7.8721651381573796</c:v>
                </c:pt>
                <c:pt idx="3">
                  <c:v>8.2784530605964743</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6.7371660600837799</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0.2768306728185701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0.16235232141997535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1.6949351127255579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0.16235232141997624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0.58234101616821388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0.81201326609065028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6.4427588948675787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0.45541141191444368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0.13045731663321902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1.361955805372272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0.13045731663321902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0.46793692674246223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0.30164785153455931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7.4124669860557884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0.43962440611823972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0.17942315746750026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1.8731522097615985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0.17942315746750026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0.64357234272892683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0.68667986190039976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6.3562722993279719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7.7360754118615738</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0.23272698796718183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0.12667188049732925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1.3224363912512769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0.12667188049732925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0.45435895812006244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1.5888192407889958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4.2498138735757207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0.1265262899103945</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0.20276062418539453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5.652814607781842E-2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0.59014579407661572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5.652814607781842E-2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0.18916747304947101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9.3117662573196469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0.13886770976603202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0.2705255175173118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7.5420491692772984E-2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0.78737919156959535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7.5420491692772984E-2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0.2705255175173118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0.44139075851318665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8.5788620035699577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0.24491500260829646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9.805954148280982E-2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1.0237276470290908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9.805954148280982E-2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0.35172945192678107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0.29750580329910115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8.4808781347190028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0.38834251538888598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0.13750181662376981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1.4354993819663679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0.1375018166237707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0.49320482095558216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1.7115471532716624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6.8523443852709631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0.16466409641821933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0.23811072388663845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6.6383489578585753E-2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0.69303417658526101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6.6383489578585753E-2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0.23811072388663845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0.31107024720659915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8.9427878167141532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7.996430262814596</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0.18952981349293019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5.9840276679471671E-2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0.6247239658303414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5.9840276679471671E-2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0.19082695630075186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9.2012883533902325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0.50392962898400206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0.17046438854205626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1.7796239381254342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0.17046438854205714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0.61143816346971125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0.62116693547858581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6.6367284639015489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0.43523025682001659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0.12844954509330542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1.3409949564508041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0.12844954509330542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0.46073525750508004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0.10211513652046023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8.1367145065982118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0.24119585671088473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0.10313742518227986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1.0767400296380494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0.10313742518227897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0.36994329653134272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0.19403532822061464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7.8131917405469062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0.19221008846345189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0.38723225253182569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0.10795745685388525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1.1270604738004835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0.10795745685388525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0.38723225253182569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0.32877876599405553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8.1942282496360814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8.8235287125128732</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4.1385815957346139E-2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0.23465962925259198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6.5421350196812611E-2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0.6829895784714779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6.5421350196812611E-2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0.23465962925259198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0.26588178884784242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8.8063535970202604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9.661838510681342E-2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6.1089298993444174E-2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0.63776358089721796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6.1089298993444174E-2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0.21912100881404051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0.13639680477934668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8.9649473981391843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8.7478869983408813E-2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0.23642909346970242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6.5914663591099654E-2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0.68813970004805114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6.5914663591099654E-2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0.23642909346970242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0.17606163434024857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8.6992851423791731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8.5729926413126147</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0.30928117398033983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0.10104007840443874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1.054844027990324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0.10104007840443963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0.36242033016299757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0.66290119971821859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7.6807250263455673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0.17033558053550202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0.26368544360471802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7.3513530225932655E-2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0.76747078545323077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7.3513530225932655E-2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0.26368544360471802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0.1628466278397056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8.6147261056119948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0.11344929073040078</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0.19145375721063651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5.337587610133987E-2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0.55723654448170379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5.337587610133987E-2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0.19145375721063651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0.23217263979381464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9.0764421015618133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0.23844819543908091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7.3044753716439814E-2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0.76257682545925931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7.3044753716439814E-2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0.26200399066025071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0.18065906214605221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8.9200773317310826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8.3731215138867885</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0.29660467748440134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0.30824778019276167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8.5937176495211709E-2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0.89717188307667595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8.5937176495210821E-2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0.30824778019276167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0.59212781929235447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8.1323348486044793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0.1754985332092609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6.0427284577452056E-2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0.63085224468113665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6.0427284577452056E-2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0.21674643144825545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0.30877225880031922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8.9207817867046533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0.23302631314667188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0.2825622525794298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7.8776243435129345E-2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0.82241276181954781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7.8776243435129345E-2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0.2825622525794298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0.48228572078569343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7.3512261615124119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0.24734817111342533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8.2602720124703488E-2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0.86236063347583425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8.2602720124704376E-2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0.29628742943098985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0.3201245465171727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7.813534429396169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5.5218401187734578E-2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0.23553480524881554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6.5665342721285214E-2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0.68553682567651464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6.5665342721285214E-2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0.23553480524881465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0.50310152475292291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8.2231442386254265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0.11783414426918348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0.2009946005146368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5.6035791882132813E-2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0.58500568639681561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5.6035791882132813E-2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0.2009946005146368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0.43926800054182102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8.8847000232498345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0.11156524029592241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4.4557972493119991E-2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0.46517888669472285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4.4557972493119991E-2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0.15982484730178825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3.0289832971597264E-3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9.2861291091145493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8.1756913883291968</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0.24024913361013578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0.42278382807422954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0.11786897031282972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1.2305352626725208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0.11786897031283061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0.42278382807422688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0.14279384292470176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8.3776338134625519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4.9577794205923453E-2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0.22776835563185394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2.3778691930714437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0.22776835563185394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0.30397624777651977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8.168975226541102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7.1671471427382727E-2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0.588621565521942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0.16410329162310422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1.7132149922657014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0.16410329162310333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0.52362192173995226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8.619453334470272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0.59533960128677865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0.52816681963141754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0.14724896046030356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1.5372581753906358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0.14724896046030267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0.52816681963141754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8.3106447288498586E-2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8.5461470848229748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1.4261042926827363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0.41455837144956842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0.11557577450371515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1.2065946250319293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0.11557577450371426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0.41455837144956931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0.4444234192168004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8.3986274902681455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5.4154278036314452E-2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0.62469798902981655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0.17416112877078227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1.8182173796080878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0.17416112877078227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0.62469798902981744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0.67681652028548633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6.9433113804101341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6.9471934625052718</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0.6762660957152562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0.21845335493969653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2.2806219125268052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0.21845335493969564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0.57459488972702388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7.3322747014766314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0.78558372961071665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0.22099172938468481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2.3071221802065338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0.22099172938468392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0.79267451878155981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3.0151335980580285E-2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6.5621122235339113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7.1482700280474321</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0.16597290030993328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9.2203359164476417E-2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0.96258993768775714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9.2203359164475529E-2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0.33072393052556404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0.52529920411727726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7.0754376095312983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1.128192319492169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0.39802749272992699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0.11096708911022279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1.1584806059121844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0.11096708911022191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0.39802749272992699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0.33430329537833181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8.7724209616787778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0.20578560103569021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0.34536542325203534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9.6285297869115993E-2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1.0052047963973525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9.6285297869115993E-2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0.34536542325203534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0.49116078341380298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6.1017152103500623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0.117979168754899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8.5650846231187572E-2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0.89418263590061464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8.565084623118846E-2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0.3072207430955789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0.58120688004303478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6.8232229533583038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9.566073463645397E-2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0.12084621938433626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1.2616173189467297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0.12084621938433582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0.433462913131482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0.62894444302301622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4.2168523501583977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0.47584794715132883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0.13619795515549971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1.4218872539390439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0.13619795515549971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0.48852800447563016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0.64305134102929351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6.4801481963168479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0.26667121653422221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0.1360514614025945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3.7930130246762062E-2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0.39598515760784636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3.7930130246762062E-2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0.1360514614025945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0.20852486451597763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9.1220826714696202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0.26321661197696145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0.11707169224775793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1.22221179322485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0.11707169224775704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0.41992407396340248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0.4606492173131187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7.9071860621879262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1.7129446945657172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0.40724587312253657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0.11353710464222377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1.1853112020338639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0.11353710464222289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0.40724587312253835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0.31752144187422449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6.6684192301685314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0.84919713861826196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0.40019120763161364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0.1115703166477422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1.1647782154896911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0.11157031664774308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0.40019120763161276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0.16185592285904171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8.3819009975953183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0.29241109219040062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0.13324498260725637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1.391058641110126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0.13324498260725726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0.47793599680108301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0.93489373209940396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7.6001021413950207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0.2288195237739501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0.33994141031809466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9.477312361590684E-2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0.98941791256405587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9.477312361590684E-2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0.33994141031809555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0.94308786822774415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6.6297519523590616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9.1399630505764371</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4.3320797252416554E-2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0.22249604604692585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6.2030234140420859E-2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0.64758680981970329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6.2030234140420859E-2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0.22249604604692585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0.14536034807037801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9.1399630505764371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9.2326532666542356</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0.20433804867581173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0.19745006606409987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5.5047602178127875E-2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0.5746891266291172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5.5047602178127875E-2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0.19745006606409987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0.12183816122006874</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9.2326532666542356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8.3294818740931991</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0.20877170512417731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7.4607388653261886E-2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0.77889051164264345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7.4607388653260998E-2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0.26760900085689698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0.37810816047746343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8.3294818740931991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Sheet1!$G$2:$G$6</c:f>
              <c:numCache>
                <c:formatCode>0.0;;</c:formatCode>
                <c:ptCount val="5"/>
                <c:pt idx="0">
                  <c:v>6.3562722993279719</c:v>
                </c:pt>
                <c:pt idx="1">
                  <c:v>5.907451496029104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(101)</c:v>
                </c:pt>
                <c:pt idx="1">
                  <c:v>Salford Royal (64)</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3.6437277006720281</c:v>
                </c:pt>
                <c:pt idx="1">
                  <c:v>4.092548503970896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Sheet1!$G$2:$G$6</c:f>
              <c:numCache>
                <c:formatCode>0.0;;</c:formatCode>
                <c:ptCount val="5"/>
                <c:pt idx="0">
                  <c:v>7.4124669860557884</c:v>
                </c:pt>
                <c:pt idx="1">
                  <c:v>7.3077541967200093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(102)</c:v>
                </c:pt>
                <c:pt idx="1">
                  <c:v>Salford Royal (65)</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2.5875330139442116</c:v>
                </c:pt>
                <c:pt idx="1">
                  <c:v>2.6922458032799907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Sheet1!$G$2:$G$6</c:f>
              <c:numCache>
                <c:formatCode>0.0;;</c:formatCode>
                <c:ptCount val="5"/>
                <c:pt idx="0">
                  <c:v>6.4427588948675787</c:v>
                </c:pt>
                <c:pt idx="1">
                  <c:v>6.4440310050664102</c:v>
                </c:pt>
                <c:pt idx="2">
                  <c:v>6.7527859790259166</c:v>
                </c:pt>
                <c:pt idx="3">
                  <c:v>0</c:v>
                </c:pt>
                <c:pt idx="4">
                  <c:v>6.3548918136038894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(374)</c:v>
                </c:pt>
                <c:pt idx="1">
                  <c:v>Salford Royal (193)</c:v>
                </c:pt>
                <c:pt idx="2">
                  <c:v>Fairfield General Hospital (66)</c:v>
                </c:pt>
                <c:pt idx="3">
                  <c:v>Rochdale Infirmary (-)</c:v>
                </c:pt>
                <c:pt idx="4">
                  <c:v>Royal Oldham Hospital (104)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3.5572411051324213</c:v>
                </c:pt>
                <c:pt idx="1">
                  <c:v>3.5559689949335898</c:v>
                </c:pt>
                <c:pt idx="2">
                  <c:v>3.2472140209740834</c:v>
                </c:pt>
                <c:pt idx="3">
                  <c:v>0</c:v>
                </c:pt>
                <c:pt idx="4">
                  <c:v>3.6451081863961106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Sheet1!$G$2:$G$6</c:f>
              <c:numCache>
                <c:formatCode>0.0;;</c:formatCode>
                <c:ptCount val="5"/>
                <c:pt idx="0">
                  <c:v>8.4808781347190028</c:v>
                </c:pt>
                <c:pt idx="1">
                  <c:v>8.5344170070677396</c:v>
                </c:pt>
                <c:pt idx="2">
                  <c:v>8.8746694844772538</c:v>
                </c:pt>
                <c:pt idx="3">
                  <c:v>0</c:v>
                </c:pt>
                <c:pt idx="4">
                  <c:v>8.456602388984809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1.5191218652809972</c:v>
                </c:pt>
                <c:pt idx="1">
                  <c:v>1.4655829929322604</c:v>
                </c:pt>
                <c:pt idx="2">
                  <c:v>1.1253305155227462</c:v>
                </c:pt>
                <c:pt idx="3">
                  <c:v>0</c:v>
                </c:pt>
                <c:pt idx="4">
                  <c:v>1.543397611015191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Sheet1!$G$2:$G$6</c:f>
              <c:numCache>
                <c:formatCode>0.0;;</c:formatCode>
                <c:ptCount val="5"/>
                <c:pt idx="0">
                  <c:v>6.8523443852709631</c:v>
                </c:pt>
                <c:pt idx="1">
                  <c:v>6.9184545991401771</c:v>
                </c:pt>
                <c:pt idx="2">
                  <c:v>6.8862287307822578</c:v>
                </c:pt>
                <c:pt idx="3">
                  <c:v>0</c:v>
                </c:pt>
                <c:pt idx="4">
                  <c:v>7.2906239469270151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3.1476556147290369</c:v>
                </c:pt>
                <c:pt idx="1">
                  <c:v>3.0815454008598229</c:v>
                </c:pt>
                <c:pt idx="2">
                  <c:v>3.1137712692177422</c:v>
                </c:pt>
                <c:pt idx="3">
                  <c:v>0</c:v>
                </c:pt>
                <c:pt idx="4">
                  <c:v>2.7093760530729849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Sheet1!$G$2:$G$6</c:f>
              <c:numCache>
                <c:formatCode>0.0;;</c:formatCode>
                <c:ptCount val="5"/>
                <c:pt idx="0">
                  <c:v>8.5788620035699577</c:v>
                </c:pt>
                <c:pt idx="1">
                  <c:v>8.4413276494886311</c:v>
                </c:pt>
                <c:pt idx="2">
                  <c:v>8.8730140034231137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Sheet1!$I$2:$I$6</c:f>
              <c:numCache>
                <c:formatCode>0.0;;</c:formatCode>
                <c:ptCount val="5"/>
                <c:pt idx="0">
                  <c:v>0</c:v>
                </c:pt>
                <c:pt idx="1">
                  <c:v>0</c:v>
                </c:pt>
                <c:pt idx="2">
                  <c:v>0</c:v>
                </c:pt>
                <c:pt idx="3">
                  <c:v>0</c:v>
                </c:pt>
                <c:pt idx="4">
                  <c:v>9.117845729777212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1.4211379964300423</c:v>
                </c:pt>
                <c:pt idx="1">
                  <c:v>1.5586723505113689</c:v>
                </c:pt>
                <c:pt idx="2">
                  <c:v>1.1269859965768863</c:v>
                </c:pt>
                <c:pt idx="3">
                  <c:v>0</c:v>
                </c:pt>
                <c:pt idx="4">
                  <c:v>0.88215427022278803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Sheet1!$G$2:$G$6</c:f>
              <c:numCache>
                <c:formatCode>0.0;;</c:formatCode>
                <c:ptCount val="5"/>
                <c:pt idx="0">
                  <c:v>9.3117662573196469</c:v>
                </c:pt>
                <c:pt idx="1">
                  <c:v>9.2926011464656302</c:v>
                </c:pt>
                <c:pt idx="2">
                  <c:v>9.51604740182818</c:v>
                </c:pt>
                <c:pt idx="3">
                  <c:v>0</c:v>
                </c:pt>
                <c:pt idx="4">
                  <c:v>9.4508183560323804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0.68823374268035309</c:v>
                </c:pt>
                <c:pt idx="1">
                  <c:v>0.70739885353436982</c:v>
                </c:pt>
                <c:pt idx="2">
                  <c:v>0.48395259817182001</c:v>
                </c:pt>
                <c:pt idx="3">
                  <c:v>0</c:v>
                </c:pt>
                <c:pt idx="4">
                  <c:v>0.54918164396761959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Sheet1!$G$2:$G$6</c:f>
              <c:numCache>
                <c:formatCode>0.0;;</c:formatCode>
                <c:ptCount val="5"/>
                <c:pt idx="0">
                  <c:v>4.2498138735757207</c:v>
                </c:pt>
                <c:pt idx="1">
                  <c:v>4.3698991781313232</c:v>
                </c:pt>
                <c:pt idx="2">
                  <c:v>4.8900717158448801</c:v>
                </c:pt>
                <c:pt idx="3">
                  <c:v>0</c:v>
                </c:pt>
                <c:pt idx="4">
                  <c:v>4.4047770585328729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(390)</c:v>
                </c:pt>
                <c:pt idx="1">
                  <c:v>Salford Royal (202)</c:v>
                </c:pt>
                <c:pt idx="2">
                  <c:v>Fairfield General Hospital (71)</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5.7501861264242793</c:v>
                </c:pt>
                <c:pt idx="1">
                  <c:v>5.6301008218686768</c:v>
                </c:pt>
                <c:pt idx="2">
                  <c:v>5.1099282841551199</c:v>
                </c:pt>
                <c:pt idx="3">
                  <c:v>0</c:v>
                </c:pt>
                <c:pt idx="4">
                  <c:v>5.5952229414671271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Sheet1!$G$2:$G$6</c:f>
              <c:numCache>
                <c:formatCode>0.0;;</c:formatCode>
                <c:ptCount val="5"/>
                <c:pt idx="0">
                  <c:v>8.9427878167141532</c:v>
                </c:pt>
                <c:pt idx="1">
                  <c:v>9.074929701315213</c:v>
                </c:pt>
                <c:pt idx="2">
                  <c:v>9.023506424197052</c:v>
                </c:pt>
                <c:pt idx="3">
                  <c:v>0</c:v>
                </c:pt>
                <c:pt idx="4">
                  <c:v>8.6711901544370384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(389)</c:v>
                </c:pt>
                <c:pt idx="1">
                  <c:v>Salford Royal (202)</c:v>
                </c:pt>
                <c:pt idx="2">
                  <c:v>Fairfield General Hospital (69)</c:v>
                </c:pt>
                <c:pt idx="3">
                  <c:v>Rochdale Infirmary (-)</c:v>
                </c:pt>
                <c:pt idx="4">
                  <c:v>Royal Oldham Hospital (106)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1.0572121832858468</c:v>
                </c:pt>
                <c:pt idx="1">
                  <c:v>0.92507029868478696</c:v>
                </c:pt>
                <c:pt idx="2">
                  <c:v>0.97649357580294804</c:v>
                </c:pt>
                <c:pt idx="3">
                  <c:v>0</c:v>
                </c:pt>
                <c:pt idx="4">
                  <c:v>1.3288098455629616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Sheet1!$G$2:$G$6</c:f>
              <c:numCache>
                <c:formatCode>0.0;;</c:formatCode>
                <c:ptCount val="5"/>
                <c:pt idx="0">
                  <c:v>8.1942282496360814</c:v>
                </c:pt>
                <c:pt idx="1">
                  <c:v>8.3947336334164895</c:v>
                </c:pt>
                <c:pt idx="2">
                  <c:v>8.3882721364447939</c:v>
                </c:pt>
                <c:pt idx="3">
                  <c:v>0</c:v>
                </c:pt>
                <c:pt idx="4">
                  <c:v>7.5921687967044207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(53)</c:v>
                </c:pt>
                <c:pt idx="3">
                  <c:v>Rochdale Infirmary (-)</c:v>
                </c:pt>
                <c:pt idx="4">
                  <c:v>Royal Oldham Hospital (79)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1.8057717503639186</c:v>
                </c:pt>
                <c:pt idx="1">
                  <c:v>1.6052663665835105</c:v>
                </c:pt>
                <c:pt idx="2">
                  <c:v>1.6117278635552061</c:v>
                </c:pt>
                <c:pt idx="3">
                  <c:v>0</c:v>
                </c:pt>
                <c:pt idx="4">
                  <c:v>2.4078312032955793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Sheet1!$F$2:$F$6</c:f>
              <c:numCache>
                <c:formatCode>0.0;;</c:formatCode>
                <c:ptCount val="5"/>
                <c:pt idx="0">
                  <c:v>0</c:v>
                </c:pt>
                <c:pt idx="1">
                  <c:v>0</c:v>
                </c:pt>
                <c:pt idx="2">
                  <c:v>7.0565807962314313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Sheet1!$G$2:$G$6</c:f>
              <c:numCache>
                <c:formatCode>0.0;;</c:formatCode>
                <c:ptCount val="5"/>
                <c:pt idx="0">
                  <c:v>7.8131917405469062</c:v>
                </c:pt>
                <c:pt idx="1">
                  <c:v>8.2015235320340079</c:v>
                </c:pt>
                <c:pt idx="2">
                  <c:v>0</c:v>
                </c:pt>
                <c:pt idx="3">
                  <c:v>0</c:v>
                </c:pt>
                <c:pt idx="4">
                  <c:v>7.7056534483094374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Salford Royal (103)</c:v>
                </c:pt>
                <c:pt idx="2">
                  <c:v>Fairfield General Hospital (41)</c:v>
                </c:pt>
                <c:pt idx="3">
                  <c:v>Rochdale Infirmary (-)</c:v>
                </c:pt>
                <c:pt idx="4">
                  <c:v>Royal Oldham Hospital (49)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2.1868082594530938</c:v>
                </c:pt>
                <c:pt idx="1">
                  <c:v>1.7984764679659921</c:v>
                </c:pt>
                <c:pt idx="2">
                  <c:v>2.9434192037685687</c:v>
                </c:pt>
                <c:pt idx="3">
                  <c:v>0</c:v>
                </c:pt>
                <c:pt idx="4">
                  <c:v>2.2943465516905626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Sheet1!$G$2:$G$6</c:f>
              <c:numCache>
                <c:formatCode>0.0;;</c:formatCode>
                <c:ptCount val="5"/>
                <c:pt idx="0">
                  <c:v>8.1367145065982118</c:v>
                </c:pt>
                <c:pt idx="1">
                  <c:v>8.6711920706156089</c:v>
                </c:pt>
                <c:pt idx="2">
                  <c:v>8.3637070768510675</c:v>
                </c:pt>
                <c:pt idx="3">
                  <c:v>0</c:v>
                </c:pt>
                <c:pt idx="4">
                  <c:v>7.3467277413717706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(140)</c:v>
                </c:pt>
                <c:pt idx="1">
                  <c:v>Salford Royal (63)</c:v>
                </c:pt>
                <c:pt idx="2">
                  <c:v>Fairfield General Hospital (37)</c:v>
                </c:pt>
                <c:pt idx="3">
                  <c:v>Rochdale Infirmary (-)</c:v>
                </c:pt>
                <c:pt idx="4">
                  <c:v>Royal Oldham Hospital (37)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1.8632854934017882</c:v>
                </c:pt>
                <c:pt idx="1">
                  <c:v>1.3288079293843911</c:v>
                </c:pt>
                <c:pt idx="2">
                  <c:v>1.6362929231489325</c:v>
                </c:pt>
                <c:pt idx="3">
                  <c:v>0</c:v>
                </c:pt>
                <c:pt idx="4">
                  <c:v>2.6532722586282294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Sheet1!$G$2:$G$6</c:f>
              <c:numCache>
                <c:formatCode>0.0;;</c:formatCode>
                <c:ptCount val="5"/>
                <c:pt idx="0">
                  <c:v>6.6367284639015489</c:v>
                </c:pt>
                <c:pt idx="1">
                  <c:v>6.5034114701022778</c:v>
                </c:pt>
                <c:pt idx="2">
                  <c:v>7.1946060721484217</c:v>
                </c:pt>
                <c:pt idx="3">
                  <c:v>0</c:v>
                </c:pt>
                <c:pt idx="4">
                  <c:v>6.2762026100583341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(171)</c:v>
                </c:pt>
                <c:pt idx="1">
                  <c:v>Salford Royal (87)</c:v>
                </c:pt>
                <c:pt idx="2">
                  <c:v>Fairfield General Hospital (32)</c:v>
                </c:pt>
                <c:pt idx="3">
                  <c:v>Rochdale Infirmary (-)</c:v>
                </c:pt>
                <c:pt idx="4">
                  <c:v>Royal Oldham Hospital (48)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3.3632715360984511</c:v>
                </c:pt>
                <c:pt idx="1">
                  <c:v>3.4965885298977222</c:v>
                </c:pt>
                <c:pt idx="2">
                  <c:v>2.8053939278515783</c:v>
                </c:pt>
                <c:pt idx="3">
                  <c:v>0</c:v>
                </c:pt>
                <c:pt idx="4">
                  <c:v>3.7237973899416659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Sheet1!$E$2:$E$6</c:f>
              <c:numCache>
                <c:formatCode>0.0;;</c:formatCode>
                <c:ptCount val="5"/>
                <c:pt idx="0">
                  <c:v>0</c:v>
                </c:pt>
                <c:pt idx="1">
                  <c:v>8.9499958587570347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Sheet1!$G$2:$G$6</c:f>
              <c:numCache>
                <c:formatCode>0.0;;</c:formatCode>
                <c:ptCount val="5"/>
                <c:pt idx="0">
                  <c:v>9.2012883533902325</c:v>
                </c:pt>
                <c:pt idx="1">
                  <c:v>0</c:v>
                </c:pt>
                <c:pt idx="2">
                  <c:v>9.3485478296252111</c:v>
                </c:pt>
                <c:pt idx="3">
                  <c:v>0</c:v>
                </c:pt>
                <c:pt idx="4">
                  <c:v>9.5846762702565673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(365)</c:v>
                </c:pt>
                <c:pt idx="1">
                  <c:v>Salford Royal (187)</c:v>
                </c:pt>
                <c:pt idx="2">
                  <c:v>Fairfield General Hospital (66)</c:v>
                </c:pt>
                <c:pt idx="3">
                  <c:v>Rochdale Infirmary (-)</c:v>
                </c:pt>
                <c:pt idx="4">
                  <c:v>Royal Oldham Hospital (101)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0.79871164660976746</c:v>
                </c:pt>
                <c:pt idx="1">
                  <c:v>1.0500041412429653</c:v>
                </c:pt>
                <c:pt idx="2">
                  <c:v>0.65145217037478886</c:v>
                </c:pt>
                <c:pt idx="3">
                  <c:v>0</c:v>
                </c:pt>
                <c:pt idx="4">
                  <c:v>0.41532372974343268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Sheet1!$G$2:$G$6</c:f>
              <c:numCache>
                <c:formatCode>0.0;;</c:formatCode>
                <c:ptCount val="5"/>
                <c:pt idx="0">
                  <c:v>8.6992851423791731</c:v>
                </c:pt>
                <c:pt idx="1">
                  <c:v>8.6756065938131837</c:v>
                </c:pt>
                <c:pt idx="2">
                  <c:v>8.4139222793277497</c:v>
                </c:pt>
                <c:pt idx="3">
                  <c:v>0</c:v>
                </c:pt>
                <c:pt idx="4">
                  <c:v>8.6732552352762458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(371)</c:v>
                </c:pt>
                <c:pt idx="1">
                  <c:v>Salford Royal (196)</c:v>
                </c:pt>
                <c:pt idx="2">
                  <c:v>Fairfield General Hospital (63)</c:v>
                </c:pt>
                <c:pt idx="3">
                  <c:v>Rochdale Infirmary (-)</c:v>
                </c:pt>
                <c:pt idx="4">
                  <c:v>Royal Oldham Hospital (100)</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1.3007148576208269</c:v>
                </c:pt>
                <c:pt idx="1">
                  <c:v>1.3243934061868163</c:v>
                </c:pt>
                <c:pt idx="2">
                  <c:v>1.5860777206722503</c:v>
                </c:pt>
                <c:pt idx="3">
                  <c:v>0</c:v>
                </c:pt>
                <c:pt idx="4">
                  <c:v>1.3267447647237542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Sheet1!$G$2:$G$6</c:f>
              <c:numCache>
                <c:formatCode>0.0;;</c:formatCode>
                <c:ptCount val="5"/>
                <c:pt idx="0">
                  <c:v>8.9649473981391843</c:v>
                </c:pt>
                <c:pt idx="1">
                  <c:v>9.0853435442242816</c:v>
                </c:pt>
                <c:pt idx="2">
                  <c:v>8.6970745914973282</c:v>
                </c:pt>
                <c:pt idx="3">
                  <c:v>0</c:v>
                </c:pt>
                <c:pt idx="4">
                  <c:v>8.9586204534583018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Salford Royal (204)</c:v>
                </c:pt>
                <c:pt idx="2">
                  <c:v>Fairfield General Hospital (70)</c:v>
                </c:pt>
                <c:pt idx="3">
                  <c:v>Rochdale Infirmary (-)</c:v>
                </c:pt>
                <c:pt idx="4">
                  <c:v>Royal Oldham Hospital (107)</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1.0350526018608157</c:v>
                </c:pt>
                <c:pt idx="1">
                  <c:v>0.91465645577571841</c:v>
                </c:pt>
                <c:pt idx="2">
                  <c:v>1.3029254085026718</c:v>
                </c:pt>
                <c:pt idx="3">
                  <c:v>0</c:v>
                </c:pt>
                <c:pt idx="4">
                  <c:v>1.0413795465416982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Sheet1!$G$2:$G$6</c:f>
              <c:numCache>
                <c:formatCode>0.0;;</c:formatCode>
                <c:ptCount val="5"/>
                <c:pt idx="0">
                  <c:v>8.8063535970202604</c:v>
                </c:pt>
                <c:pt idx="1">
                  <c:v>8.7609137156961214</c:v>
                </c:pt>
                <c:pt idx="2">
                  <c:v>9.0583048692318222</c:v>
                </c:pt>
                <c:pt idx="3">
                  <c:v>0</c:v>
                </c:pt>
                <c:pt idx="4">
                  <c:v>8.6239841533714561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(379)</c:v>
                </c:pt>
                <c:pt idx="1">
                  <c:v>Salford Royal (197)</c:v>
                </c:pt>
                <c:pt idx="2">
                  <c:v>Fairfield General Hospital (68)</c:v>
                </c:pt>
                <c:pt idx="3">
                  <c:v>Rochdale Infirmary (-)</c:v>
                </c:pt>
                <c:pt idx="4">
                  <c:v>Royal Oldham Hospital (102)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1.1936464029797396</c:v>
                </c:pt>
                <c:pt idx="1">
                  <c:v>1.2390862843038786</c:v>
                </c:pt>
                <c:pt idx="2">
                  <c:v>0.94169513076817779</c:v>
                </c:pt>
                <c:pt idx="3">
                  <c:v>0</c:v>
                </c:pt>
                <c:pt idx="4">
                  <c:v>1.3760158466285439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Sheet1!$G$2:$G$6</c:f>
              <c:numCache>
                <c:formatCode>0.0;;</c:formatCode>
                <c:ptCount val="5"/>
                <c:pt idx="0">
                  <c:v>8.9200773317310826</c:v>
                </c:pt>
                <c:pt idx="1">
                  <c:v>9.1104954802367022</c:v>
                </c:pt>
                <c:pt idx="2">
                  <c:v>8.9155511428188863</c:v>
                </c:pt>
                <c:pt idx="3">
                  <c:v>0</c:v>
                </c:pt>
                <c:pt idx="4">
                  <c:v>8.5084777711746327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(193)</c:v>
                </c:pt>
                <c:pt idx="2">
                  <c:v>Fairfield General Hospital (66)</c:v>
                </c:pt>
                <c:pt idx="3">
                  <c:v>Rochdale Infirmary (-)</c:v>
                </c:pt>
                <c:pt idx="4">
                  <c:v>Royal Oldham Hospital (103)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1.0799226682689174</c:v>
                </c:pt>
                <c:pt idx="1">
                  <c:v>0.88950451976329781</c:v>
                </c:pt>
                <c:pt idx="2">
                  <c:v>1.0844488571811137</c:v>
                </c:pt>
                <c:pt idx="3">
                  <c:v>0</c:v>
                </c:pt>
                <c:pt idx="4">
                  <c:v>1.4915222288253673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Sheet1!$G$2:$G$6</c:f>
              <c:numCache>
                <c:formatCode>0.0;;</c:formatCode>
                <c:ptCount val="5"/>
                <c:pt idx="0">
                  <c:v>9.0764421015618133</c:v>
                </c:pt>
                <c:pt idx="1">
                  <c:v>9.2653127776231319</c:v>
                </c:pt>
                <c:pt idx="2">
                  <c:v>8.6398022809081194</c:v>
                </c:pt>
                <c:pt idx="3">
                  <c:v>0</c:v>
                </c:pt>
                <c:pt idx="4">
                  <c:v>9.0109903428729314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(392)</c:v>
                </c:pt>
                <c:pt idx="1">
                  <c:v>Salford Royal (203)</c:v>
                </c:pt>
                <c:pt idx="2">
                  <c:v>Fairfield General Hospital (71)</c:v>
                </c:pt>
                <c:pt idx="3">
                  <c:v>Rochdale Infirmary (-)</c:v>
                </c:pt>
                <c:pt idx="4">
                  <c:v>Royal Oldham Hospital (106)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0.9235578984381867</c:v>
                </c:pt>
                <c:pt idx="1">
                  <c:v>0.73468722237686812</c:v>
                </c:pt>
                <c:pt idx="2">
                  <c:v>1.3601977190918806</c:v>
                </c:pt>
                <c:pt idx="3">
                  <c:v>0</c:v>
                </c:pt>
                <c:pt idx="4">
                  <c:v>0.98900965712706856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Sheet1!$G$2:$G$6</c:f>
              <c:numCache>
                <c:formatCode>0.0;;</c:formatCode>
                <c:ptCount val="5"/>
                <c:pt idx="0">
                  <c:v>8.6147261056119948</c:v>
                </c:pt>
                <c:pt idx="1">
                  <c:v>8.6530842685302574</c:v>
                </c:pt>
                <c:pt idx="2">
                  <c:v>8.4258263061408378</c:v>
                </c:pt>
                <c:pt idx="3">
                  <c:v>0</c:v>
                </c:pt>
                <c:pt idx="4">
                  <c:v>8.614844445979184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(201)</c:v>
                </c:pt>
                <c:pt idx="2">
                  <c:v>Fairfield General Hospital (71)</c:v>
                </c:pt>
                <c:pt idx="3">
                  <c:v>Rochdale Infirmary (-)</c:v>
                </c:pt>
                <c:pt idx="4">
                  <c:v>Royal Oldham Hospital (103)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1.3852738943880052</c:v>
                </c:pt>
                <c:pt idx="1">
                  <c:v>1.3469157314697426</c:v>
                </c:pt>
                <c:pt idx="2">
                  <c:v>1.5741736938591622</c:v>
                </c:pt>
                <c:pt idx="3">
                  <c:v>0</c:v>
                </c:pt>
                <c:pt idx="4">
                  <c:v>1.385155554020816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Sheet1!$G$2:$G$6</c:f>
              <c:numCache>
                <c:formatCode>0.0;;</c:formatCode>
                <c:ptCount val="5"/>
                <c:pt idx="0">
                  <c:v>7.6807250263455673</c:v>
                </c:pt>
                <c:pt idx="1">
                  <c:v>7.51188802498445</c:v>
                </c:pt>
                <c:pt idx="2">
                  <c:v>8.35279274807076</c:v>
                </c:pt>
                <c:pt idx="3">
                  <c:v>0</c:v>
                </c:pt>
                <c:pt idx="4">
                  <c:v>7.7891009270662543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2.3192749736544327</c:v>
                </c:pt>
                <c:pt idx="1">
                  <c:v>2.48811197501555</c:v>
                </c:pt>
                <c:pt idx="2">
                  <c:v>1.64720725192924</c:v>
                </c:pt>
                <c:pt idx="3">
                  <c:v>0</c:v>
                </c:pt>
                <c:pt idx="4">
                  <c:v>2.2108990729337457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Sheet1!$F$2:$F$6</c:f>
              <c:numCache>
                <c:formatCode>0.0;;</c:formatCode>
                <c:ptCount val="5"/>
                <c:pt idx="0">
                  <c:v>0</c:v>
                </c:pt>
                <c:pt idx="1">
                  <c:v>0</c:v>
                </c:pt>
                <c:pt idx="2">
                  <c:v>6.8108698534987138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Sheet1!$G$2:$G$6</c:f>
              <c:numCache>
                <c:formatCode>0.0;;</c:formatCode>
                <c:ptCount val="5"/>
                <c:pt idx="0">
                  <c:v>7.813534429396169</c:v>
                </c:pt>
                <c:pt idx="1">
                  <c:v>8.2306233701396359</c:v>
                </c:pt>
                <c:pt idx="2">
                  <c:v>0</c:v>
                </c:pt>
                <c:pt idx="3">
                  <c:v>0</c:v>
                </c:pt>
                <c:pt idx="4">
                  <c:v>7.4725348455775764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(348)</c:v>
                </c:pt>
                <c:pt idx="1">
                  <c:v>Salford Royal (184)</c:v>
                </c:pt>
                <c:pt idx="2">
                  <c:v>Fairfield General Hospital (60)</c:v>
                </c:pt>
                <c:pt idx="3">
                  <c:v>Rochdale Infirmary (-)</c:v>
                </c:pt>
                <c:pt idx="4">
                  <c:v>Royal Oldham Hospital (94)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2.186465570603831</c:v>
                </c:pt>
                <c:pt idx="1">
                  <c:v>1.7693766298603641</c:v>
                </c:pt>
                <c:pt idx="2">
                  <c:v>3.1891301465012862</c:v>
                </c:pt>
                <c:pt idx="3">
                  <c:v>0</c:v>
                </c:pt>
                <c:pt idx="4">
                  <c:v>2.5274651544224236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Sheet1!$G$2:$G$6</c:f>
              <c:numCache>
                <c:formatCode>0.0;;</c:formatCode>
                <c:ptCount val="5"/>
                <c:pt idx="0">
                  <c:v>7.3512261615124119</c:v>
                </c:pt>
                <c:pt idx="1">
                  <c:v>7.3501174438665204</c:v>
                </c:pt>
                <c:pt idx="2">
                  <c:v>7.2175444977281282</c:v>
                </c:pt>
                <c:pt idx="3">
                  <c:v>0</c:v>
                </c:pt>
                <c:pt idx="4">
                  <c:v>7.2113505111480452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(197)</c:v>
                </c:pt>
                <c:pt idx="2">
                  <c:v>Fairfield General Hospital (66)</c:v>
                </c:pt>
                <c:pt idx="3">
                  <c:v>Rochdale Infirmary (-)</c:v>
                </c:pt>
                <c:pt idx="4">
                  <c:v>Royal Oldham Hospital (103)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2.6487738384875881</c:v>
                </c:pt>
                <c:pt idx="1">
                  <c:v>2.6498825561334796</c:v>
                </c:pt>
                <c:pt idx="2">
                  <c:v>2.7824555022718718</c:v>
                </c:pt>
                <c:pt idx="3">
                  <c:v>0</c:v>
                </c:pt>
                <c:pt idx="4">
                  <c:v>2.7886494888519548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Sheet1!$G$2:$G$6</c:f>
              <c:numCache>
                <c:formatCode>0.0;;</c:formatCode>
                <c:ptCount val="5"/>
                <c:pt idx="0">
                  <c:v>8.9207817867046533</c:v>
                </c:pt>
                <c:pt idx="1">
                  <c:v>8.8356667685948906</c:v>
                </c:pt>
                <c:pt idx="2">
                  <c:v>8.9995114357425408</c:v>
                </c:pt>
                <c:pt idx="3">
                  <c:v>0</c:v>
                </c:pt>
                <c:pt idx="4">
                  <c:v>8.9255579649693679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(69)</c:v>
                </c:pt>
                <c:pt idx="3">
                  <c:v>Rochdale Infirmary (-)</c:v>
                </c:pt>
                <c:pt idx="4">
                  <c:v>Royal Oldham Hospital (103)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1.0792182132953467</c:v>
                </c:pt>
                <c:pt idx="1">
                  <c:v>1.1643332314051094</c:v>
                </c:pt>
                <c:pt idx="2">
                  <c:v>1.0004885642574592</c:v>
                </c:pt>
                <c:pt idx="3">
                  <c:v>0</c:v>
                </c:pt>
                <c:pt idx="4">
                  <c:v>1.0744420350306321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Sheet1!$G$2:$G$6</c:f>
              <c:numCache>
                <c:formatCode>0.0;;</c:formatCode>
                <c:ptCount val="5"/>
                <c:pt idx="0">
                  <c:v>8.1323348486044793</c:v>
                </c:pt>
                <c:pt idx="1">
                  <c:v>8.1241168789319467</c:v>
                </c:pt>
                <c:pt idx="2">
                  <c:v>8.5137105081429478</c:v>
                </c:pt>
                <c:pt idx="3">
                  <c:v>0</c:v>
                </c:pt>
                <c:pt idx="4">
                  <c:v>8.0967967695723395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(327)</c:v>
                </c:pt>
                <c:pt idx="1">
                  <c:v>Salford Royal (169)</c:v>
                </c:pt>
                <c:pt idx="2">
                  <c:v>Fairfield General Hospital (53)</c:v>
                </c:pt>
                <c:pt idx="3">
                  <c:v>Rochdale Infirmary (-)</c:v>
                </c:pt>
                <c:pt idx="4">
                  <c:v>Royal Oldham Hospital (96)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1.8676651513955207</c:v>
                </c:pt>
                <c:pt idx="1">
                  <c:v>1.8758831210680533</c:v>
                </c:pt>
                <c:pt idx="2">
                  <c:v>1.4862894918570522</c:v>
                </c:pt>
                <c:pt idx="3">
                  <c:v>0</c:v>
                </c:pt>
                <c:pt idx="4">
                  <c:v>1.9032032304276605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Sheet1!$G$2:$G$6</c:f>
              <c:numCache>
                <c:formatCode>0.0;;</c:formatCode>
                <c:ptCount val="5"/>
                <c:pt idx="0">
                  <c:v>9.2861291091145493</c:v>
                </c:pt>
                <c:pt idx="1">
                  <c:v>9.3202698686706125</c:v>
                </c:pt>
                <c:pt idx="2">
                  <c:v>9.160563191818202</c:v>
                </c:pt>
                <c:pt idx="3">
                  <c:v>0</c:v>
                </c:pt>
                <c:pt idx="4">
                  <c:v>9.4051324468791684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(380)</c:v>
                </c:pt>
                <c:pt idx="1">
                  <c:v>Salford Royal (196)</c:v>
                </c:pt>
                <c:pt idx="2">
                  <c:v>Fairfield General Hospital (67)</c:v>
                </c:pt>
                <c:pt idx="3">
                  <c:v>Rochdale Infirmary (-)</c:v>
                </c:pt>
                <c:pt idx="4">
                  <c:v>Royal Oldham Hospital (105)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0.71387089088545075</c:v>
                </c:pt>
                <c:pt idx="1">
                  <c:v>0.67973013132938753</c:v>
                </c:pt>
                <c:pt idx="2">
                  <c:v>0.839436808181798</c:v>
                </c:pt>
                <c:pt idx="3">
                  <c:v>0</c:v>
                </c:pt>
                <c:pt idx="4">
                  <c:v>0.59486755312083162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Sheet1!$G$2:$G$6</c:f>
              <c:numCache>
                <c:formatCode>0.0;;</c:formatCode>
                <c:ptCount val="5"/>
                <c:pt idx="0">
                  <c:v>8.8847000232498345</c:v>
                </c:pt>
                <c:pt idx="1">
                  <c:v>8.9557233268350576</c:v>
                </c:pt>
                <c:pt idx="2">
                  <c:v>8.6660732950596486</c:v>
                </c:pt>
                <c:pt idx="3">
                  <c:v>0</c:v>
                </c:pt>
                <c:pt idx="4">
                  <c:v>8.8831795324670413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Salford Royal (167)</c:v>
                </c:pt>
                <c:pt idx="2">
                  <c:v>Fairfield General Hospital (58)</c:v>
                </c:pt>
                <c:pt idx="3">
                  <c:v>Rochdale Infirmary (-)</c:v>
                </c:pt>
                <c:pt idx="4">
                  <c:v>Royal Oldham Hospital (91)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1.1152999767501655</c:v>
                </c:pt>
                <c:pt idx="1">
                  <c:v>1.0442766731649424</c:v>
                </c:pt>
                <c:pt idx="2">
                  <c:v>1.3339267049403514</c:v>
                </c:pt>
                <c:pt idx="3">
                  <c:v>0</c:v>
                </c:pt>
                <c:pt idx="4">
                  <c:v>1.1168204675329587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Sheet1!$G$2:$G$6</c:f>
              <c:numCache>
                <c:formatCode>0.0;;</c:formatCode>
                <c:ptCount val="5"/>
                <c:pt idx="0">
                  <c:v>8.2231442386254265</c:v>
                </c:pt>
                <c:pt idx="1">
                  <c:v>8.2188887532306989</c:v>
                </c:pt>
                <c:pt idx="2">
                  <c:v>8.5723129967508882</c:v>
                </c:pt>
                <c:pt idx="3">
                  <c:v>0</c:v>
                </c:pt>
                <c:pt idx="4">
                  <c:v>8.0917729161282317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(356)</c:v>
                </c:pt>
                <c:pt idx="1">
                  <c:v>Salford Royal (185)</c:v>
                </c:pt>
                <c:pt idx="2">
                  <c:v>Fairfield General Hospital (63)</c:v>
                </c:pt>
                <c:pt idx="3">
                  <c:v>Rochdale Infirmary (-)</c:v>
                </c:pt>
                <c:pt idx="4">
                  <c:v>Royal Oldham Hospital (98)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1.7768557613745735</c:v>
                </c:pt>
                <c:pt idx="1">
                  <c:v>1.7811112467693011</c:v>
                </c:pt>
                <c:pt idx="2">
                  <c:v>1.4276870032491118</c:v>
                </c:pt>
                <c:pt idx="3">
                  <c:v>0</c:v>
                </c:pt>
                <c:pt idx="4">
                  <c:v>1.9082270838717683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Sheet1!$G$2:$G$6</c:f>
              <c:numCache>
                <c:formatCode>0.0;;</c:formatCode>
                <c:ptCount val="5"/>
                <c:pt idx="0">
                  <c:v>8.5461470848229748</c:v>
                </c:pt>
                <c:pt idx="1">
                  <c:v>8.3207871536750577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Salford Royal (41)</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1.4538529151770252</c:v>
                </c:pt>
                <c:pt idx="1">
                  <c:v>1.6792128463249423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Sheet1!$G$2:$G$6</c:f>
              <c:numCache>
                <c:formatCode>0.0;;</c:formatCode>
                <c:ptCount val="5"/>
                <c:pt idx="0">
                  <c:v>8.619453334470272</c:v>
                </c:pt>
                <c:pt idx="1">
                  <c:v>8.7839108317790053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(65)</c:v>
                </c:pt>
                <c:pt idx="1">
                  <c:v>Salford Royal (33)</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1.380546665529728</c:v>
                </c:pt>
                <c:pt idx="1">
                  <c:v>1.2160891682209947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Sheet1!$G$2:$G$6</c:f>
              <c:numCache>
                <c:formatCode>0.0;;</c:formatCode>
                <c:ptCount val="5"/>
                <c:pt idx="0">
                  <c:v>8.168975226541102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c:v>
                </c:pt>
                <c:pt idx="1">
                  <c:v>Salford Royal (-)</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1.831024773458898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Sheet1!$G$2:$G$6</c:f>
              <c:numCache>
                <c:formatCode>0.0;;</c:formatCode>
                <c:ptCount val="5"/>
                <c:pt idx="0">
                  <c:v>8.3776338134625519</c:v>
                </c:pt>
                <c:pt idx="1">
                  <c:v>8.055617857045041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Sheet1!$I$2:$I$6</c:f>
              <c:numCache>
                <c:formatCode>0.0;;</c:formatCode>
                <c:ptCount val="5"/>
                <c:pt idx="0">
                  <c:v>0</c:v>
                </c:pt>
                <c:pt idx="1">
                  <c:v>0</c:v>
                </c:pt>
                <c:pt idx="2">
                  <c:v>0</c:v>
                </c:pt>
                <c:pt idx="3">
                  <c:v>0</c:v>
                </c:pt>
                <c:pt idx="4">
                  <c:v>9.4964653331757098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(138)</c:v>
                </c:pt>
                <c:pt idx="1">
                  <c:v>Salford Royal (70)</c:v>
                </c:pt>
                <c:pt idx="2">
                  <c:v>Fairfield General Hospital (-)</c:v>
                </c:pt>
                <c:pt idx="3">
                  <c:v>Rochdale Infirmary (-)</c:v>
                </c:pt>
                <c:pt idx="4">
                  <c:v>Royal Oldham Hospital (35)</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1.6223661865374481</c:v>
                </c:pt>
                <c:pt idx="1">
                  <c:v>1.944382142954959</c:v>
                </c:pt>
                <c:pt idx="2">
                  <c:v>0</c:v>
                </c:pt>
                <c:pt idx="3">
                  <c:v>0</c:v>
                </c:pt>
                <c:pt idx="4">
                  <c:v>0.50353466682429016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Sheet1!$G$2:$G$6</c:f>
              <c:numCache>
                <c:formatCode>0.0;;</c:formatCode>
                <c:ptCount val="5"/>
                <c:pt idx="0">
                  <c:v>8.3986274902681455</c:v>
                </c:pt>
                <c:pt idx="1">
                  <c:v>8.2889538916876653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(113)</c:v>
                </c:pt>
                <c:pt idx="1">
                  <c:v>Salford Royal (59)</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1.6013725097318545</c:v>
                </c:pt>
                <c:pt idx="1">
                  <c:v>1.7110461083123347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Sheet1!$G$2:$G$6</c:f>
              <c:numCache>
                <c:formatCode>0.0;;</c:formatCode>
                <c:ptCount val="5"/>
                <c:pt idx="0">
                  <c:v>6.9433113804101341</c:v>
                </c:pt>
                <c:pt idx="1">
                  <c:v>6.9718042797218667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(93)</c:v>
                </c:pt>
                <c:pt idx="1">
                  <c:v>Salford Royal (48)</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3.0566886195898659</c:v>
                </c:pt>
                <c:pt idx="1">
                  <c:v>3.0281957202781333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Sheet1!$G$2:$G$6</c:f>
              <c:numCache>
                <c:formatCode>0.0;;</c:formatCode>
                <c:ptCount val="5"/>
                <c:pt idx="0">
                  <c:v>6.5621122235339113</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c:v>
                </c:pt>
                <c:pt idx="1">
                  <c:v>Salford Royal (-)</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3.4378877764660887</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Sheet1!$G$2:$G$6</c:f>
              <c:numCache>
                <c:formatCode>0.0;;</c:formatCode>
                <c:ptCount val="5"/>
                <c:pt idx="0">
                  <c:v>7.3322747014766314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c:v>
                </c:pt>
                <c:pt idx="1">
                  <c:v>Salford Royal (-)</c:v>
                </c:pt>
                <c:pt idx="2">
                  <c:v>Fairfield General Hospital (-)</c:v>
                </c:pt>
                <c:pt idx="3">
                  <c:v>Rochdale Infirmary (-)</c:v>
                </c:pt>
                <c:pt idx="4">
                  <c:v>Royal Oldham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2.6677252985233686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Sheet1!$G$2:$G$6</c:f>
              <c:numCache>
                <c:formatCode>0.0;;</c:formatCode>
                <c:ptCount val="5"/>
                <c:pt idx="0">
                  <c:v>6.8232229533583038</c:v>
                </c:pt>
                <c:pt idx="1">
                  <c:v>6.8866149741956004</c:v>
                </c:pt>
                <c:pt idx="2">
                  <c:v>6.814878313701306</c:v>
                </c:pt>
                <c:pt idx="3">
                  <c:v>0</c:v>
                </c:pt>
                <c:pt idx="4">
                  <c:v>6.7122337314732716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(378)</c:v>
                </c:pt>
                <c:pt idx="1">
                  <c:v>Salford Royal (201)</c:v>
                </c:pt>
                <c:pt idx="2">
                  <c:v>Fairfield General Hospital (64)</c:v>
                </c:pt>
                <c:pt idx="3">
                  <c:v>Rochdale Infirmary (-)</c:v>
                </c:pt>
                <c:pt idx="4">
                  <c:v>Royal Oldham Hospital (101)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3.1767770466416962</c:v>
                </c:pt>
                <c:pt idx="1">
                  <c:v>3.1133850258043996</c:v>
                </c:pt>
                <c:pt idx="2">
                  <c:v>3.185121686298694</c:v>
                </c:pt>
                <c:pt idx="3">
                  <c:v>0</c:v>
                </c:pt>
                <c:pt idx="4">
                  <c:v>3.2877662685267284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Sheet1!$G$2:$G$6</c:f>
              <c:numCache>
                <c:formatCode>0.0;;</c:formatCode>
                <c:ptCount val="5"/>
                <c:pt idx="0">
                  <c:v>6.1017152103500623</c:v>
                </c:pt>
                <c:pt idx="1">
                  <c:v>6.3621435506916812</c:v>
                </c:pt>
                <c:pt idx="2">
                  <c:v>5.8348266712666508</c:v>
                </c:pt>
                <c:pt idx="3">
                  <c:v>0</c:v>
                </c:pt>
                <c:pt idx="4">
                  <c:v>5.877246956739044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(281)</c:v>
                </c:pt>
                <c:pt idx="1">
                  <c:v>Salford Royal (143)</c:v>
                </c:pt>
                <c:pt idx="2">
                  <c:v>Fairfield General Hospital (51)</c:v>
                </c:pt>
                <c:pt idx="3">
                  <c:v>Rochdale Infirmary (-)</c:v>
                </c:pt>
                <c:pt idx="4">
                  <c:v>Royal Oldham Hospital (80)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3.8982847896499377</c:v>
                </c:pt>
                <c:pt idx="1">
                  <c:v>3.6378564493083188</c:v>
                </c:pt>
                <c:pt idx="2">
                  <c:v>4.1651733287333492</c:v>
                </c:pt>
                <c:pt idx="3">
                  <c:v>0</c:v>
                </c:pt>
                <c:pt idx="4">
                  <c:v>4.122753043260956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Sheet1!$G$2:$G$6</c:f>
              <c:numCache>
                <c:formatCode>0.0;;</c:formatCode>
                <c:ptCount val="5"/>
                <c:pt idx="0">
                  <c:v>8.7724209616787778</c:v>
                </c:pt>
                <c:pt idx="1">
                  <c:v>0</c:v>
                </c:pt>
                <c:pt idx="2">
                  <c:v>8.3382366390745091</c:v>
                </c:pt>
                <c:pt idx="3">
                  <c:v>0</c:v>
                </c:pt>
                <c:pt idx="4">
                  <c:v>8.7014206160578986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Sheet1!$I$2:$I$6</c:f>
              <c:numCache>
                <c:formatCode>0.0;;</c:formatCode>
                <c:ptCount val="5"/>
                <c:pt idx="0">
                  <c:v>0</c:v>
                </c:pt>
                <c:pt idx="1">
                  <c:v>9.2789190505713535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(143)</c:v>
                </c:pt>
                <c:pt idx="1">
                  <c:v>Salford Royal (73)</c:v>
                </c:pt>
                <c:pt idx="2">
                  <c:v>Fairfield General Hospital (33)</c:v>
                </c:pt>
                <c:pt idx="3">
                  <c:v>Rochdale Infirmary (-)</c:v>
                </c:pt>
                <c:pt idx="4">
                  <c:v>Royal Oldham Hospital (33)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1.2275790383212222</c:v>
                </c:pt>
                <c:pt idx="1">
                  <c:v>0.72108094942864653</c:v>
                </c:pt>
                <c:pt idx="2">
                  <c:v>1.6617633609254909</c:v>
                </c:pt>
                <c:pt idx="3">
                  <c:v>0</c:v>
                </c:pt>
                <c:pt idx="4">
                  <c:v>1.2985793839421014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Sheet1!$G$2:$G$6</c:f>
              <c:numCache>
                <c:formatCode>0.0;;</c:formatCode>
                <c:ptCount val="5"/>
                <c:pt idx="0">
                  <c:v>7.0754376095312983</c:v>
                </c:pt>
                <c:pt idx="1">
                  <c:v>7.1174553196851669</c:v>
                </c:pt>
                <c:pt idx="2">
                  <c:v>6.8605156119801363</c:v>
                </c:pt>
                <c:pt idx="3">
                  <c:v>0</c:v>
                </c:pt>
                <c:pt idx="4">
                  <c:v>6.8618647251636897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(386)</c:v>
                </c:pt>
                <c:pt idx="1">
                  <c:v>Salford Royal (202)</c:v>
                </c:pt>
                <c:pt idx="2">
                  <c:v>Fairfield General Hospital (68)</c:v>
                </c:pt>
                <c:pt idx="3">
                  <c:v>Rochdale Infirmary (-)</c:v>
                </c:pt>
                <c:pt idx="4">
                  <c:v>Royal Oldham Hospital (104)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2.9245623904687017</c:v>
                </c:pt>
                <c:pt idx="1">
                  <c:v>2.8825446803148331</c:v>
                </c:pt>
                <c:pt idx="2">
                  <c:v>3.1394843880198637</c:v>
                </c:pt>
                <c:pt idx="3">
                  <c:v>0</c:v>
                </c:pt>
                <c:pt idx="4">
                  <c:v>3.1381352748363103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Sheet1!$G$2:$G$6</c:f>
              <c:numCache>
                <c:formatCode>0.0;;</c:formatCode>
                <c:ptCount val="5"/>
                <c:pt idx="0">
                  <c:v>7.9071860621879262</c:v>
                </c:pt>
                <c:pt idx="1">
                  <c:v>7.80244066905433</c:v>
                </c:pt>
                <c:pt idx="2">
                  <c:v>7.8572066247158991</c:v>
                </c:pt>
                <c:pt idx="3">
                  <c:v>0</c:v>
                </c:pt>
                <c:pt idx="4">
                  <c:v>8.050369458308186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Salford Royal (188)</c:v>
                </c:pt>
                <c:pt idx="2">
                  <c:v>Fairfield General Hospital (63)</c:v>
                </c:pt>
                <c:pt idx="3">
                  <c:v>Rochdale Infirmary (-)</c:v>
                </c:pt>
                <c:pt idx="4">
                  <c:v>Royal Oldham Hospital (97)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2.0928139378120738</c:v>
                </c:pt>
                <c:pt idx="1">
                  <c:v>2.19755933094567</c:v>
                </c:pt>
                <c:pt idx="2">
                  <c:v>2.1427933752841009</c:v>
                </c:pt>
                <c:pt idx="3">
                  <c:v>0</c:v>
                </c:pt>
                <c:pt idx="4">
                  <c:v>1.949630541691814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Sheet1!$G$2:$G$6</c:f>
              <c:numCache>
                <c:formatCode>0.0;;</c:formatCode>
                <c:ptCount val="5"/>
                <c:pt idx="0">
                  <c:v>9.1220826714696202</c:v>
                </c:pt>
                <c:pt idx="1">
                  <c:v>8.9916137251489339</c:v>
                </c:pt>
                <c:pt idx="2">
                  <c:v>0</c:v>
                </c:pt>
                <c:pt idx="3">
                  <c:v>0</c:v>
                </c:pt>
                <c:pt idx="4">
                  <c:v>9.2217933427915497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Sheet1!$I$2:$I$6</c:f>
              <c:numCache>
                <c:formatCode>0.0;;</c:formatCode>
                <c:ptCount val="5"/>
                <c:pt idx="0">
                  <c:v>0</c:v>
                </c:pt>
                <c:pt idx="1">
                  <c:v>0</c:v>
                </c:pt>
                <c:pt idx="2">
                  <c:v>9.4109376178897399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(280)</c:v>
                </c:pt>
                <c:pt idx="1">
                  <c:v>Salford Royal (148)</c:v>
                </c:pt>
                <c:pt idx="2">
                  <c:v>Fairfield General Hospital (51)</c:v>
                </c:pt>
                <c:pt idx="3">
                  <c:v>Rochdale Infirmary (-)</c:v>
                </c:pt>
                <c:pt idx="4">
                  <c:v>Royal Oldham Hospital (73)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0.87791732853037985</c:v>
                </c:pt>
                <c:pt idx="1">
                  <c:v>1.0083862748510661</c:v>
                </c:pt>
                <c:pt idx="2">
                  <c:v>0.58906238211026007</c:v>
                </c:pt>
                <c:pt idx="3">
                  <c:v>0</c:v>
                </c:pt>
                <c:pt idx="4">
                  <c:v>0.77820665720845028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Sheet1!$G$2:$G$6</c:f>
              <c:numCache>
                <c:formatCode>0.0;;</c:formatCode>
                <c:ptCount val="5"/>
                <c:pt idx="0">
                  <c:v>6.4801481963168479</c:v>
                </c:pt>
                <c:pt idx="1">
                  <c:v>6.6215289241482429</c:v>
                </c:pt>
                <c:pt idx="2">
                  <c:v>6.4128750927875524</c:v>
                </c:pt>
                <c:pt idx="3">
                  <c:v>0</c:v>
                </c:pt>
                <c:pt idx="4">
                  <c:v>6.3168262056671711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(224)</c:v>
                </c:pt>
                <c:pt idx="1">
                  <c:v>Salford Royal (119)</c:v>
                </c:pt>
                <c:pt idx="2">
                  <c:v>Fairfield General Hospital (40)</c:v>
                </c:pt>
                <c:pt idx="3">
                  <c:v>Rochdale Infirmary (-)</c:v>
                </c:pt>
                <c:pt idx="4">
                  <c:v>Royal Oldham Hospital (61)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3.5198518036831521</c:v>
                </c:pt>
                <c:pt idx="1">
                  <c:v>3.3784710758517571</c:v>
                </c:pt>
                <c:pt idx="2">
                  <c:v>3.5871249072124476</c:v>
                </c:pt>
                <c:pt idx="3">
                  <c:v>0</c:v>
                </c:pt>
                <c:pt idx="4">
                  <c:v>3.6831737943328289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Sheet1!$F$2:$F$6</c:f>
              <c:numCache>
                <c:formatCode>0.0;;</c:formatCode>
                <c:ptCount val="5"/>
                <c:pt idx="0">
                  <c:v>0</c:v>
                </c:pt>
                <c:pt idx="1">
                  <c:v>0</c:v>
                </c:pt>
                <c:pt idx="2">
                  <c:v>0</c:v>
                </c:pt>
                <c:pt idx="3">
                  <c:v>0</c:v>
                </c:pt>
                <c:pt idx="4">
                  <c:v>3.5549575989670159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Sheet1!$G$2:$G$6</c:f>
              <c:numCache>
                <c:formatCode>0.0;;</c:formatCode>
                <c:ptCount val="5"/>
                <c:pt idx="0">
                  <c:v>4.2168523501583977</c:v>
                </c:pt>
                <c:pt idx="1">
                  <c:v>4.4539033491086668</c:v>
                </c:pt>
                <c:pt idx="2">
                  <c:v>4.1005196440104417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(287)</c:v>
                </c:pt>
                <c:pt idx="1">
                  <c:v>Salford Royal (143)</c:v>
                </c:pt>
                <c:pt idx="2">
                  <c:v>Fairfield General Hospital (52)</c:v>
                </c:pt>
                <c:pt idx="3">
                  <c:v>Rochdale Infirmary (-)</c:v>
                </c:pt>
                <c:pt idx="4">
                  <c:v>Royal Oldham Hospital (85)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5.7831476498416023</c:v>
                </c:pt>
                <c:pt idx="1">
                  <c:v>5.5460966508913332</c:v>
                </c:pt>
                <c:pt idx="2">
                  <c:v>5.8994803559895583</c:v>
                </c:pt>
                <c:pt idx="3">
                  <c:v>0</c:v>
                </c:pt>
                <c:pt idx="4">
                  <c:v>6.4450424010329836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Sheet1!$G$2:$G$6</c:f>
              <c:numCache>
                <c:formatCode>0.0;;</c:formatCode>
                <c:ptCount val="5"/>
                <c:pt idx="0">
                  <c:v>6.6297519523590616</c:v>
                </c:pt>
                <c:pt idx="1">
                  <c:v>6.8065765242697474</c:v>
                </c:pt>
                <c:pt idx="2">
                  <c:v>6.1141471935843246</c:v>
                </c:pt>
                <c:pt idx="3">
                  <c:v>0</c:v>
                </c:pt>
                <c:pt idx="4">
                  <c:v>6.7724276331571014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(350)</c:v>
                </c:pt>
                <c:pt idx="1">
                  <c:v>Salford Royal (190)</c:v>
                </c:pt>
                <c:pt idx="2">
                  <c:v>Fairfield General Hospital (60)</c:v>
                </c:pt>
                <c:pt idx="3">
                  <c:v>Rochdale Infirmary (-)</c:v>
                </c:pt>
                <c:pt idx="4">
                  <c:v>Royal Oldham Hospital (92)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3.3702480476409384</c:v>
                </c:pt>
                <c:pt idx="1">
                  <c:v>3.1934234757302526</c:v>
                </c:pt>
                <c:pt idx="2">
                  <c:v>3.8858528064156754</c:v>
                </c:pt>
                <c:pt idx="3">
                  <c:v>0</c:v>
                </c:pt>
                <c:pt idx="4">
                  <c:v>3.2275723668428986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Sheet1!$G$2:$G$6</c:f>
              <c:numCache>
                <c:formatCode>0.0;;</c:formatCode>
                <c:ptCount val="5"/>
                <c:pt idx="0">
                  <c:v>7.6001021413950207</c:v>
                </c:pt>
                <c:pt idx="1">
                  <c:v>7.7531256785729674</c:v>
                </c:pt>
                <c:pt idx="2">
                  <c:v>7.9435496029878498</c:v>
                </c:pt>
                <c:pt idx="3">
                  <c:v>0</c:v>
                </c:pt>
                <c:pt idx="4">
                  <c:v>7.0264256912381642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(351)</c:v>
                </c:pt>
                <c:pt idx="1">
                  <c:v>Salford Royal (187)</c:v>
                </c:pt>
                <c:pt idx="2">
                  <c:v>Fairfield General Hospital (58)</c:v>
                </c:pt>
                <c:pt idx="3">
                  <c:v>Rochdale Infirmary (-)</c:v>
                </c:pt>
                <c:pt idx="4">
                  <c:v>Royal Oldham Hospital (96)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2.3998978586049793</c:v>
                </c:pt>
                <c:pt idx="1">
                  <c:v>2.2468743214270326</c:v>
                </c:pt>
                <c:pt idx="2">
                  <c:v>2.0564503970121502</c:v>
                </c:pt>
                <c:pt idx="3">
                  <c:v>0</c:v>
                </c:pt>
                <c:pt idx="4">
                  <c:v>2.9735743087618358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Sheet1!$G$2:$G$6</c:f>
              <c:numCache>
                <c:formatCode>0.0;;</c:formatCode>
                <c:ptCount val="5"/>
                <c:pt idx="0">
                  <c:v>8.3819009975953183</c:v>
                </c:pt>
                <c:pt idx="1">
                  <c:v>8.4015130939287985</c:v>
                </c:pt>
                <c:pt idx="2">
                  <c:v>0</c:v>
                </c:pt>
                <c:pt idx="3">
                  <c:v>0</c:v>
                </c:pt>
                <c:pt idx="4">
                  <c:v>7.6579239811751547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Sheet1!$H$2:$H$6</c:f>
              <c:numCache>
                <c:formatCode>0.0;;</c:formatCode>
                <c:ptCount val="5"/>
                <c:pt idx="0">
                  <c:v>0</c:v>
                </c:pt>
                <c:pt idx="1">
                  <c:v>0</c:v>
                </c:pt>
                <c:pt idx="2">
                  <c:v>8.981196225757234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(199)</c:v>
                </c:pt>
                <c:pt idx="1">
                  <c:v>Salford Royal (108)</c:v>
                </c:pt>
                <c:pt idx="2">
                  <c:v>Fairfield General Hospital (34)</c:v>
                </c:pt>
                <c:pt idx="3">
                  <c:v>Rochdale Infirmary (-)</c:v>
                </c:pt>
                <c:pt idx="4">
                  <c:v>Royal Oldham Hospital (51)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1.6180990024046817</c:v>
                </c:pt>
                <c:pt idx="1">
                  <c:v>1.5984869060712015</c:v>
                </c:pt>
                <c:pt idx="2">
                  <c:v>1.018803774242766</c:v>
                </c:pt>
                <c:pt idx="3">
                  <c:v>0</c:v>
                </c:pt>
                <c:pt idx="4">
                  <c:v>2.3420760188248453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Sheet1!$G$2:$G$6</c:f>
              <c:numCache>
                <c:formatCode>0.0;;</c:formatCode>
                <c:ptCount val="5"/>
                <c:pt idx="0">
                  <c:v>6.6684192301685314</c:v>
                </c:pt>
                <c:pt idx="1">
                  <c:v>6.7398699798854427</c:v>
                </c:pt>
                <c:pt idx="2">
                  <c:v>7.3272789137778949</c:v>
                </c:pt>
                <c:pt idx="3">
                  <c:v>0</c:v>
                </c:pt>
                <c:pt idx="4">
                  <c:v>5.8895755261663467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(231)</c:v>
                </c:pt>
                <c:pt idx="1">
                  <c:v>Salford Royal (125)</c:v>
                </c:pt>
                <c:pt idx="2">
                  <c:v>Fairfield General Hospital (40)</c:v>
                </c:pt>
                <c:pt idx="3">
                  <c:v>Rochdale Infirmary (-)</c:v>
                </c:pt>
                <c:pt idx="4">
                  <c:v>Royal Oldham Hospital (61)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3.3315807698314686</c:v>
                </c:pt>
                <c:pt idx="1">
                  <c:v>3.2601300201145573</c:v>
                </c:pt>
                <c:pt idx="2">
                  <c:v>2.6727210862221051</c:v>
                </c:pt>
                <c:pt idx="3">
                  <c:v>0</c:v>
                </c:pt>
                <c:pt idx="4">
                  <c:v>4.1104244738336533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Sheet1!$G$2:$G$6</c:f>
              <c:numCache>
                <c:formatCode>0.0;;</c:formatCode>
                <c:ptCount val="5"/>
                <c:pt idx="0">
                  <c:v>9.1399630505764371</c:v>
                </c:pt>
                <c:pt idx="1">
                  <c:v>9.2701160563873266</c:v>
                </c:pt>
                <c:pt idx="2">
                  <c:v>8.9265454261470421</c:v>
                </c:pt>
                <c:pt idx="3">
                  <c:v>0</c:v>
                </c:pt>
                <c:pt idx="4">
                  <c:v>9.0775016875396854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(388)</c:v>
                </c:pt>
                <c:pt idx="1">
                  <c:v>Salford Royal (203)</c:v>
                </c:pt>
                <c:pt idx="2">
                  <c:v>Fairfield General Hospital (68)</c:v>
                </c:pt>
                <c:pt idx="3">
                  <c:v>Rochdale Infirmary (-)</c:v>
                </c:pt>
                <c:pt idx="4">
                  <c:v>Royal Oldham Hospital (106)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0.8600369494235629</c:v>
                </c:pt>
                <c:pt idx="1">
                  <c:v>0.72988394361267339</c:v>
                </c:pt>
                <c:pt idx="2">
                  <c:v>1.0734545738529579</c:v>
                </c:pt>
                <c:pt idx="3">
                  <c:v>0</c:v>
                </c:pt>
                <c:pt idx="4">
                  <c:v>0.92249831246031455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Sheet1!$G$2:$G$6</c:f>
              <c:numCache>
                <c:formatCode>0.0;;</c:formatCode>
                <c:ptCount val="5"/>
                <c:pt idx="0">
                  <c:v>9.2326532666542356</c:v>
                </c:pt>
                <c:pt idx="1">
                  <c:v>9.3274861159447013</c:v>
                </c:pt>
                <c:pt idx="2">
                  <c:v>9.0928786797777335</c:v>
                </c:pt>
                <c:pt idx="3">
                  <c:v>0</c:v>
                </c:pt>
                <c:pt idx="4">
                  <c:v>9.1125245881855452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Salford Royal (198)</c:v>
                </c:pt>
                <c:pt idx="2">
                  <c:v>Fairfield General Hospital (64)</c:v>
                </c:pt>
                <c:pt idx="3">
                  <c:v>Rochdale Infirmary (-)</c:v>
                </c:pt>
                <c:pt idx="4">
                  <c:v>Royal Oldham Hospital (101)</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0.76734673334576442</c:v>
                </c:pt>
                <c:pt idx="1">
                  <c:v>0.67251388405529866</c:v>
                </c:pt>
                <c:pt idx="2">
                  <c:v>0.90712132022226655</c:v>
                </c:pt>
                <c:pt idx="3">
                  <c:v>0</c:v>
                </c:pt>
                <c:pt idx="4">
                  <c:v>0.88747541181445477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Sheet1!$G$2:$G$6</c:f>
              <c:numCache>
                <c:formatCode>0.0;;</c:formatCode>
                <c:ptCount val="5"/>
                <c:pt idx="0">
                  <c:v>8.3294818740931991</c:v>
                </c:pt>
                <c:pt idx="1">
                  <c:v>8.44504909692197</c:v>
                </c:pt>
                <c:pt idx="2">
                  <c:v>8.3077146332596818</c:v>
                </c:pt>
                <c:pt idx="3">
                  <c:v>0</c:v>
                </c:pt>
                <c:pt idx="4">
                  <c:v>8.1643365703080484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(387)</c:v>
                </c:pt>
                <c:pt idx="1">
                  <c:v>Salford Royal (203)</c:v>
                </c:pt>
                <c:pt idx="2">
                  <c:v>Fairfield General Hospital (69)</c:v>
                </c:pt>
                <c:pt idx="3">
                  <c:v>Rochdale Infirmary (-)</c:v>
                </c:pt>
                <c:pt idx="4">
                  <c:v>Royal Oldham Hospital (104)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1.6705181259068009</c:v>
                </c:pt>
                <c:pt idx="1">
                  <c:v>1.55495090307803</c:v>
                </c:pt>
                <c:pt idx="2">
                  <c:v>1.6922853667403182</c:v>
                </c:pt>
                <c:pt idx="3">
                  <c:v>0</c:v>
                </c:pt>
                <c:pt idx="4">
                  <c:v>1.8356634296919516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6.0587882322169184</c:v>
                </c:pt>
                <c:pt idx="1">
                  <c:v>6.3562722993279719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7.3169649279624256</c:v>
                </c:pt>
                <c:pt idx="1">
                  <c:v>7.4124669860557884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1">
                  <c:v>6.4136790448077026</c:v>
                </c:pt>
                <c:pt idx="3">
                  <c:v>6.2416521317823159</c:v>
                </c:pt>
                <c:pt idx="4">
                  <c:v>6.508706009857379</c:v>
                </c:pt>
                <c:pt idx="5">
                  <c:v>6.4427588948675787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6.5138125871104169</c:v>
                </c:pt>
                <c:pt idx="1">
                  <c:v>6.9078082052556136</c:v>
                </c:pt>
                <c:pt idx="2">
                  <c:v>6.8523443852709631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8.3053135393613076</c:v>
                </c:pt>
                <c:pt idx="1">
                  <c:v>8.3217830822988699</c:v>
                </c:pt>
                <c:pt idx="2">
                  <c:v>8.4808781347190028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8.5819758383484324</c:v>
                </c:pt>
                <c:pt idx="1">
                  <c:v>8.2651393651265863</c:v>
                </c:pt>
                <c:pt idx="2">
                  <c:v>8.5788620035699577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9.1938860232763329</c:v>
                </c:pt>
                <c:pt idx="1">
                  <c:v>9.2880846059114646</c:v>
                </c:pt>
                <c:pt idx="2">
                  <c:v>9.3117662573196469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3.9956885891945451</c:v>
                </c:pt>
                <c:pt idx="1">
                  <c:v>4.2476105617222233</c:v>
                </c:pt>
                <c:pt idx="2">
                  <c:v>4.2498138735757207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1">
                  <c:v>9.1048421270690501</c:v>
                </c:pt>
                <c:pt idx="3">
                  <c:v>9.1588707925067059</c:v>
                </c:pt>
                <c:pt idx="4">
                  <c:v>9.1001658019540166</c:v>
                </c:pt>
                <c:pt idx="5">
                  <c:v>8.9427878167141532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1">
                  <c:v>8.0595586514411561</c:v>
                </c:pt>
                <c:pt idx="3">
                  <c:v>8.5144049066524268</c:v>
                </c:pt>
                <c:pt idx="4">
                  <c:v>7.929132419682694</c:v>
                </c:pt>
                <c:pt idx="5">
                  <c:v>8.1942282496360814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1">
                  <c:v>7.9737941165128374</c:v>
                </c:pt>
                <c:pt idx="3">
                  <c:v>8.2465012489675669</c:v>
                </c:pt>
                <c:pt idx="4">
                  <c:v>7.466062642952533</c:v>
                </c:pt>
                <c:pt idx="5">
                  <c:v>7.8131917405469062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8.4067216624783061</c:v>
                </c:pt>
                <c:pt idx="1">
                  <c:v>8.1367145065982118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6.2529051526825388</c:v>
                </c:pt>
                <c:pt idx="1">
                  <c:v>6.6367284639015489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1">
                  <c:v>9.3799811953679946</c:v>
                </c:pt>
                <c:pt idx="3">
                  <c:v>9.4741796617072147</c:v>
                </c:pt>
                <c:pt idx="4">
                  <c:v>9.4132464432353515</c:v>
                </c:pt>
                <c:pt idx="5">
                  <c:v>9.2012883533902325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1">
                  <c:v>8.4174609578473873</c:v>
                </c:pt>
                <c:pt idx="3">
                  <c:v>8.8225341651262728</c:v>
                </c:pt>
                <c:pt idx="4">
                  <c:v>8.5813411242778521</c:v>
                </c:pt>
                <c:pt idx="5">
                  <c:v>8.6992851423791731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1">
                  <c:v>8.8277194550974922</c:v>
                </c:pt>
                <c:pt idx="3">
                  <c:v>9.1986687021525189</c:v>
                </c:pt>
                <c:pt idx="4">
                  <c:v>9.0579242460246583</c:v>
                </c:pt>
                <c:pt idx="5">
                  <c:v>8.9649473981391843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1">
                  <c:v>8.2439901637881796</c:v>
                </c:pt>
                <c:pt idx="3">
                  <c:v>8.8936950491064728</c:v>
                </c:pt>
                <c:pt idx="4">
                  <c:v>8.7703123204981992</c:v>
                </c:pt>
                <c:pt idx="5">
                  <c:v>8.8063535970202604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1">
                  <c:v>8.4725832024239178</c:v>
                </c:pt>
                <c:pt idx="3">
                  <c:v>8.7416911986285637</c:v>
                </c:pt>
                <c:pt idx="4">
                  <c:v>8.6719713531126654</c:v>
                </c:pt>
                <c:pt idx="5">
                  <c:v>8.9200773317310826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1">
                  <c:v>8.660012771963606</c:v>
                </c:pt>
                <c:pt idx="3">
                  <c:v>9.0139054456292982</c:v>
                </c:pt>
                <c:pt idx="4">
                  <c:v>8.9757795578188908</c:v>
                </c:pt>
                <c:pt idx="5">
                  <c:v>9.0764421015618133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1">
                  <c:v>8.3193341052661385</c:v>
                </c:pt>
                <c:pt idx="3">
                  <c:v>8.8538056757850399</c:v>
                </c:pt>
                <c:pt idx="4">
                  <c:v>8.523090698549689</c:v>
                </c:pt>
                <c:pt idx="5">
                  <c:v>8.6147261056119948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1">
                  <c:v>6.822423697757718</c:v>
                </c:pt>
                <c:pt idx="3">
                  <c:v>7.5689899427463434</c:v>
                </c:pt>
                <c:pt idx="4">
                  <c:v>7.5269897784659419</c:v>
                </c:pt>
                <c:pt idx="5">
                  <c:v>7.6807250263455673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1">
                  <c:v>7.6249270411276031</c:v>
                </c:pt>
                <c:pt idx="3">
                  <c:v>7.9350129404442216</c:v>
                </c:pt>
                <c:pt idx="4">
                  <c:v>8.0335547645394918</c:v>
                </c:pt>
                <c:pt idx="5">
                  <c:v>7.813534429396169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1">
                  <c:v>6.9828640663120281</c:v>
                </c:pt>
                <c:pt idx="3">
                  <c:v>7.3437083534251633</c:v>
                </c:pt>
                <c:pt idx="4">
                  <c:v>7.1805455662991511</c:v>
                </c:pt>
                <c:pt idx="5">
                  <c:v>7.3512261615124119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1">
                  <c:v>8.6549970957499127</c:v>
                </c:pt>
                <c:pt idx="3">
                  <c:v>9.0609377817394243</c:v>
                </c:pt>
                <c:pt idx="4">
                  <c:v>8.8829112363390603</c:v>
                </c:pt>
                <c:pt idx="5">
                  <c:v>8.9207817867046533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1">
                  <c:v>7.2525345168669837</c:v>
                </c:pt>
                <c:pt idx="3">
                  <c:v>8.0669217646037357</c:v>
                </c:pt>
                <c:pt idx="4">
                  <c:v>7.8928201205043624</c:v>
                </c:pt>
                <c:pt idx="5">
                  <c:v>8.1323348486044793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1">
                  <c:v>9.21183254275339</c:v>
                </c:pt>
                <c:pt idx="3">
                  <c:v>9.5852868956728905</c:v>
                </c:pt>
                <c:pt idx="4">
                  <c:v>9.5236192247715614</c:v>
                </c:pt>
                <c:pt idx="5">
                  <c:v>9.2861291091145493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1">
                  <c:v>8.8638094183080316</c:v>
                </c:pt>
                <c:pt idx="3">
                  <c:v>8.986531736013939</c:v>
                </c:pt>
                <c:pt idx="4">
                  <c:v>8.7848103310280763</c:v>
                </c:pt>
                <c:pt idx="5">
                  <c:v>8.8847000232498345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1">
                  <c:v>7.8275851462990333</c:v>
                </c:pt>
                <c:pt idx="3">
                  <c:v>8.4613460301327468</c:v>
                </c:pt>
                <c:pt idx="4">
                  <c:v>8.0370653768472806</c:v>
                </c:pt>
                <c:pt idx="5">
                  <c:v>8.2231442386254265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6.856517181284671</c:v>
                </c:pt>
                <c:pt idx="1">
                  <c:v>6.5621122235339113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7.8142094804897129</c:v>
                </c:pt>
                <c:pt idx="1">
                  <c:v>7.3322747014766314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1">
                  <c:v>6.8461265786357126</c:v>
                </c:pt>
                <c:pt idx="3">
                  <c:v>6.8184679685242511</c:v>
                </c:pt>
                <c:pt idx="4">
                  <c:v>6.9599488520704833</c:v>
                </c:pt>
                <c:pt idx="5">
                  <c:v>6.8232229533583038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1">
                  <c:v>8.2910613906079487</c:v>
                </c:pt>
                <c:pt idx="3">
                  <c:v>8.8091170968820407</c:v>
                </c:pt>
                <c:pt idx="4">
                  <c:v>8.5380302236163672</c:v>
                </c:pt>
                <c:pt idx="5">
                  <c:v>8.7724209616787778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1">
                  <c:v>7.1031400923374859</c:v>
                </c:pt>
                <c:pt idx="3">
                  <c:v>7.3644199432471433</c:v>
                </c:pt>
                <c:pt idx="4">
                  <c:v>7.1502273018273463</c:v>
                </c:pt>
                <c:pt idx="5">
                  <c:v>7.0754376095312983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1">
                  <c:v>7.8026039427547724</c:v>
                </c:pt>
                <c:pt idx="3">
                  <c:v>7.8428017729964727</c:v>
                </c:pt>
                <c:pt idx="4">
                  <c:v>8.0388423384529375</c:v>
                </c:pt>
                <c:pt idx="5">
                  <c:v>7.9071860621879262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8.8852535149571388</c:v>
                </c:pt>
                <c:pt idx="2">
                  <c:v>9.1010834942333698</c:v>
                </c:pt>
                <c:pt idx="3">
                  <c:v>9.1191434855214926</c:v>
                </c:pt>
                <c:pt idx="4">
                  <c:v>9.1220826714696202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1">
                  <c:v>4.5070355477896236</c:v>
                </c:pt>
                <c:pt idx="3">
                  <c:v>4.179457862192006</c:v>
                </c:pt>
                <c:pt idx="4">
                  <c:v>4.1396573234687173</c:v>
                </c:pt>
                <c:pt idx="5">
                  <c:v>4.2168523501583977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1">
                  <c:v>6.3748292374953204</c:v>
                </c:pt>
                <c:pt idx="3">
                  <c:v>6.9535573850377634</c:v>
                </c:pt>
                <c:pt idx="4">
                  <c:v>6.70897135642325</c:v>
                </c:pt>
                <c:pt idx="5">
                  <c:v>6.6297519523590616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1">
                  <c:v>7.2561840061620488</c:v>
                </c:pt>
                <c:pt idx="3">
                  <c:v>7.293952788780488</c:v>
                </c:pt>
                <c:pt idx="4">
                  <c:v>7.7242236604833669</c:v>
                </c:pt>
                <c:pt idx="5">
                  <c:v>7.6001021413950207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1">
                  <c:v>8.105024714240411</c:v>
                </c:pt>
                <c:pt idx="3">
                  <c:v>8.5273035647277418</c:v>
                </c:pt>
                <c:pt idx="4">
                  <c:v>8.4724141545477725</c:v>
                </c:pt>
                <c:pt idx="5">
                  <c:v>8.3819009975953183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6.4240298096594142</c:v>
                </c:pt>
                <c:pt idx="1">
                  <c:v>6.6684192301685314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9.2145131110127725</c:v>
                </c:pt>
                <c:pt idx="1">
                  <c:v>9.030136430019267</c:v>
                </c:pt>
                <c:pt idx="2">
                  <c:v>9.1399630505764371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1">
                  <c:v>8.9016307284443119</c:v>
                </c:pt>
                <c:pt idx="3">
                  <c:v>9.376292483512259</c:v>
                </c:pt>
                <c:pt idx="4">
                  <c:v>8.9476533827116</c:v>
                </c:pt>
                <c:pt idx="5">
                  <c:v>9.2326532666542356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1">
                  <c:v>7.9478132329953368</c:v>
                </c:pt>
                <c:pt idx="3">
                  <c:v>8.4629752101774454</c:v>
                </c:pt>
                <c:pt idx="4">
                  <c:v>8.2157368694953856</c:v>
                </c:pt>
                <c:pt idx="5">
                  <c:v>8.3294818740931991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5423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RM3 | Northern Care Alliance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5423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RM3 | Northern Care Alliance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RM3 | Northern Care Alliance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Northern Care Alliance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28924877"/>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5996904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29260502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57835075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80279656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2769264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68806906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45781294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5159199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74628907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60356191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Northern Care Alliance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Northern Care Alliance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lang="en-GB" sz="1250" b="0" noProof="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8527599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302048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98942585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6238143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98902535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46832785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49016373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8008132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8249753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192942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81467230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136203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57967233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03484068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99884744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85885733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00930395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8067554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96988100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2901612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2612091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343561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25656064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5542295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01320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91680370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26137923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25343823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72739896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698518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9314579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45677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41181234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5645458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6667560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0883357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87506293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7830899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5027992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580261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6723045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1586034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81814256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80735185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55021330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54251813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421073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4855908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866978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78075032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9265200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43886032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24364560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4892615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7028168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035965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01035306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50719652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9646030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46635931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5792748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756502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957668626"/>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2474584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23584203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0683759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64131733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41530936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8577809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45078536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6672760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85144681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4935507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816685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85284769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8414212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51437632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83043799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45800087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2184389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39060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95989018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7938511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1995542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94668730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09634196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9691009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77700971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4146611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72731462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50817844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450390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08546587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715059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14528875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66890676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6332400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71082382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2047501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442307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94103389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8441152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57187075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1744793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407035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186964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0868107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611299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27416959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1477918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314200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41867258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360723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25903767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5007327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797979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5779422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1079558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9412139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65037919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487887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585621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7298916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7719999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3713448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2123339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627918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1866843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5035156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3525943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6764517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7175414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0378878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2599462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1656092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0283654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2899973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220624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8783750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0503377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535572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8532720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4702563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2585852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859948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9697984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0622347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7142227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3019174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2383356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82275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2367521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3774102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533892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584905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8317608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5019310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9932322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1017820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8322196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6962458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0699521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8750217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150724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232144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7205011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1308924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783762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46196733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90240345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0870970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944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35517824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257831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4774346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08540817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02063930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932636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59062324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7643964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34865645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5376088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2475920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61019549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94922920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0788240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56399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8284805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973244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0165743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9660098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98078103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99401507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115143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3647308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65313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921748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995749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4714587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57717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16532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1662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44310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011698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5915948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39797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75165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836350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647395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785873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63075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71433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22648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684959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3889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64561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710927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966633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35880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56430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765306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012309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555566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4523374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5959900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30888952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7370305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144160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543200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79863789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4162873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04060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44510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155205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051028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02038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92737349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63344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49530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289740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68504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385225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82003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211252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4982791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022865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09186798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796782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3937929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1225659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2084324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40264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941001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16291</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Northern Care Alliance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